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7" r:id="rId5"/>
    <p:sldId id="306" r:id="rId6"/>
    <p:sldId id="274" r:id="rId7"/>
    <p:sldId id="275" r:id="rId8"/>
    <p:sldId id="287" r:id="rId9"/>
    <p:sldId id="303" r:id="rId10"/>
    <p:sldId id="299" r:id="rId11"/>
    <p:sldId id="300" r:id="rId12"/>
    <p:sldId id="304" r:id="rId13"/>
    <p:sldId id="271" r:id="rId14"/>
    <p:sldId id="27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0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304F7-3DBB-44E0-A277-9CD3DC2FAB96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B2FE32-42D9-403E-9528-1A36A9F56FCA}">
      <dgm:prSet phldrT="[Texto]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b="1" dirty="0"/>
            <a:t>Celebrar a cultura institucional</a:t>
          </a:r>
        </a:p>
      </dgm:t>
    </dgm:pt>
    <dgm:pt modelId="{8F424280-E9E9-4B7A-ADB6-86C6A84C80D0}" type="parTrans" cxnId="{D31B85AD-9693-49F7-BB20-B97743DA6F0F}">
      <dgm:prSet/>
      <dgm:spPr/>
      <dgm:t>
        <a:bodyPr/>
        <a:lstStyle/>
        <a:p>
          <a:endParaRPr lang="pt-BR"/>
        </a:p>
      </dgm:t>
    </dgm:pt>
    <dgm:pt modelId="{E2F55D5D-1E1A-40FD-BCD8-73ACE96692A1}" type="sibTrans" cxnId="{D31B85AD-9693-49F7-BB20-B97743DA6F0F}">
      <dgm:prSet/>
      <dgm:spPr/>
      <dgm:t>
        <a:bodyPr/>
        <a:lstStyle/>
        <a:p>
          <a:endParaRPr lang="pt-BR"/>
        </a:p>
      </dgm:t>
    </dgm:pt>
    <dgm:pt modelId="{2EC5586F-1B72-4744-BEC0-A5515F3A16C7}">
      <dgm:prSet phldrT="[Texto]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b="1" dirty="0"/>
            <a:t>Engajamento de docentes e discentes</a:t>
          </a:r>
        </a:p>
      </dgm:t>
    </dgm:pt>
    <dgm:pt modelId="{576623F4-E968-4FEE-A809-FF9E91816CEB}" type="parTrans" cxnId="{65E87699-279A-48F2-BED7-4126B1E3B4D6}">
      <dgm:prSet/>
      <dgm:spPr/>
      <dgm:t>
        <a:bodyPr/>
        <a:lstStyle/>
        <a:p>
          <a:endParaRPr lang="pt-BR"/>
        </a:p>
      </dgm:t>
    </dgm:pt>
    <dgm:pt modelId="{BD36DE0D-C4C0-4194-BB7B-3B02A79852EA}" type="sibTrans" cxnId="{65E87699-279A-48F2-BED7-4126B1E3B4D6}">
      <dgm:prSet/>
      <dgm:spPr/>
      <dgm:t>
        <a:bodyPr/>
        <a:lstStyle/>
        <a:p>
          <a:endParaRPr lang="pt-BR"/>
        </a:p>
      </dgm:t>
    </dgm:pt>
    <dgm:pt modelId="{0EE2C216-5BDF-4279-AB05-B622FC5A16A0}">
      <dgm:prSet phldrT="[Texto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b="1" dirty="0"/>
            <a:t>Abordar temáticas atuais</a:t>
          </a:r>
        </a:p>
      </dgm:t>
    </dgm:pt>
    <dgm:pt modelId="{3DD90948-8FA1-4AB6-B361-F3A5654C09CC}" type="parTrans" cxnId="{5F7BA1D2-CFDD-4EC8-80F4-4C98B5285061}">
      <dgm:prSet/>
      <dgm:spPr/>
      <dgm:t>
        <a:bodyPr/>
        <a:lstStyle/>
        <a:p>
          <a:endParaRPr lang="pt-BR"/>
        </a:p>
      </dgm:t>
    </dgm:pt>
    <dgm:pt modelId="{56A607D1-1013-405D-A0CC-EED726545176}" type="sibTrans" cxnId="{5F7BA1D2-CFDD-4EC8-80F4-4C98B5285061}">
      <dgm:prSet/>
      <dgm:spPr/>
      <dgm:t>
        <a:bodyPr/>
        <a:lstStyle/>
        <a:p>
          <a:endParaRPr lang="pt-BR"/>
        </a:p>
      </dgm:t>
    </dgm:pt>
    <dgm:pt modelId="{C695B1C4-352E-4423-876D-EB28AEBDFBE7}">
      <dgm:prSet phldrT="[Texto]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b="1" dirty="0"/>
            <a:t>Valorizar os </a:t>
          </a:r>
          <a:r>
            <a:rPr lang="pt-BR" b="1" dirty="0" err="1"/>
            <a:t>TCCs</a:t>
          </a:r>
          <a:endParaRPr lang="pt-BR" b="1" dirty="0"/>
        </a:p>
      </dgm:t>
    </dgm:pt>
    <dgm:pt modelId="{87B93FA0-92B5-497B-86F0-15436746BB39}" type="parTrans" cxnId="{78FA9A39-02A2-43CF-822C-86AF64E5227E}">
      <dgm:prSet/>
      <dgm:spPr/>
      <dgm:t>
        <a:bodyPr/>
        <a:lstStyle/>
        <a:p>
          <a:endParaRPr lang="pt-BR"/>
        </a:p>
      </dgm:t>
    </dgm:pt>
    <dgm:pt modelId="{00F86BAC-48C0-4F47-A2DF-94E7BE570D00}" type="sibTrans" cxnId="{78FA9A39-02A2-43CF-822C-86AF64E5227E}">
      <dgm:prSet/>
      <dgm:spPr/>
      <dgm:t>
        <a:bodyPr/>
        <a:lstStyle/>
        <a:p>
          <a:endParaRPr lang="pt-BR"/>
        </a:p>
      </dgm:t>
    </dgm:pt>
    <dgm:pt modelId="{031E0B35-9CC8-48AD-87D2-02F4115D6313}" type="pres">
      <dgm:prSet presAssocID="{DCC304F7-3DBB-44E0-A277-9CD3DC2FAB96}" presName="diagram" presStyleCnt="0">
        <dgm:presLayoutVars>
          <dgm:dir/>
          <dgm:resizeHandles val="exact"/>
        </dgm:presLayoutVars>
      </dgm:prSet>
      <dgm:spPr/>
    </dgm:pt>
    <dgm:pt modelId="{AF9B0453-F751-470F-848B-0C8C1C8FCF17}" type="pres">
      <dgm:prSet presAssocID="{D7B2FE32-42D9-403E-9528-1A36A9F56FCA}" presName="node" presStyleLbl="node1" presStyleIdx="0" presStyleCnt="4">
        <dgm:presLayoutVars>
          <dgm:bulletEnabled val="1"/>
        </dgm:presLayoutVars>
      </dgm:prSet>
      <dgm:spPr/>
    </dgm:pt>
    <dgm:pt modelId="{804D541C-0B0B-46A3-AB00-E60E9EF1D8F2}" type="pres">
      <dgm:prSet presAssocID="{E2F55D5D-1E1A-40FD-BCD8-73ACE96692A1}" presName="sibTrans" presStyleCnt="0"/>
      <dgm:spPr/>
    </dgm:pt>
    <dgm:pt modelId="{FAD6FEC8-BCAC-4F77-9516-131D2204E2DF}" type="pres">
      <dgm:prSet presAssocID="{2EC5586F-1B72-4744-BEC0-A5515F3A16C7}" presName="node" presStyleLbl="node1" presStyleIdx="1" presStyleCnt="4" custLinFactNeighborX="26" custLinFactNeighborY="-7">
        <dgm:presLayoutVars>
          <dgm:bulletEnabled val="1"/>
        </dgm:presLayoutVars>
      </dgm:prSet>
      <dgm:spPr/>
    </dgm:pt>
    <dgm:pt modelId="{474B2765-E9A1-4E92-A54A-2C1AFFDF8BA2}" type="pres">
      <dgm:prSet presAssocID="{BD36DE0D-C4C0-4194-BB7B-3B02A79852EA}" presName="sibTrans" presStyleCnt="0"/>
      <dgm:spPr/>
    </dgm:pt>
    <dgm:pt modelId="{9F0530F3-3A21-4CE0-ACCA-77BC3FAF6344}" type="pres">
      <dgm:prSet presAssocID="{0EE2C216-5BDF-4279-AB05-B622FC5A16A0}" presName="node" presStyleLbl="node1" presStyleIdx="2" presStyleCnt="4">
        <dgm:presLayoutVars>
          <dgm:bulletEnabled val="1"/>
        </dgm:presLayoutVars>
      </dgm:prSet>
      <dgm:spPr/>
    </dgm:pt>
    <dgm:pt modelId="{DD86058A-34ED-49D7-B8EF-8C396292E4A0}" type="pres">
      <dgm:prSet presAssocID="{56A607D1-1013-405D-A0CC-EED726545176}" presName="sibTrans" presStyleCnt="0"/>
      <dgm:spPr/>
    </dgm:pt>
    <dgm:pt modelId="{72C67F40-43CA-4F6D-8D5D-E7E5D384FB0A}" type="pres">
      <dgm:prSet presAssocID="{C695B1C4-352E-4423-876D-EB28AEBDFBE7}" presName="node" presStyleLbl="node1" presStyleIdx="3" presStyleCnt="4">
        <dgm:presLayoutVars>
          <dgm:bulletEnabled val="1"/>
        </dgm:presLayoutVars>
      </dgm:prSet>
      <dgm:spPr/>
    </dgm:pt>
  </dgm:ptLst>
  <dgm:cxnLst>
    <dgm:cxn modelId="{84685D0E-6348-40E0-A02D-5509FD8BBB9E}" type="presOf" srcId="{0EE2C216-5BDF-4279-AB05-B622FC5A16A0}" destId="{9F0530F3-3A21-4CE0-ACCA-77BC3FAF6344}" srcOrd="0" destOrd="0" presId="urn:microsoft.com/office/officeart/2005/8/layout/default"/>
    <dgm:cxn modelId="{DB3A5E0E-0B65-48EC-9695-B3D26EF05292}" type="presOf" srcId="{DCC304F7-3DBB-44E0-A277-9CD3DC2FAB96}" destId="{031E0B35-9CC8-48AD-87D2-02F4115D6313}" srcOrd="0" destOrd="0" presId="urn:microsoft.com/office/officeart/2005/8/layout/default"/>
    <dgm:cxn modelId="{78FA9A39-02A2-43CF-822C-86AF64E5227E}" srcId="{DCC304F7-3DBB-44E0-A277-9CD3DC2FAB96}" destId="{C695B1C4-352E-4423-876D-EB28AEBDFBE7}" srcOrd="3" destOrd="0" parTransId="{87B93FA0-92B5-497B-86F0-15436746BB39}" sibTransId="{00F86BAC-48C0-4F47-A2DF-94E7BE570D00}"/>
    <dgm:cxn modelId="{1AA50362-C745-4883-ACE7-907D454193BE}" type="presOf" srcId="{2EC5586F-1B72-4744-BEC0-A5515F3A16C7}" destId="{FAD6FEC8-BCAC-4F77-9516-131D2204E2DF}" srcOrd="0" destOrd="0" presId="urn:microsoft.com/office/officeart/2005/8/layout/default"/>
    <dgm:cxn modelId="{CFCC404A-1332-4510-A79B-CE10A3B6AEEB}" type="presOf" srcId="{C695B1C4-352E-4423-876D-EB28AEBDFBE7}" destId="{72C67F40-43CA-4F6D-8D5D-E7E5D384FB0A}" srcOrd="0" destOrd="0" presId="urn:microsoft.com/office/officeart/2005/8/layout/default"/>
    <dgm:cxn modelId="{65E87699-279A-48F2-BED7-4126B1E3B4D6}" srcId="{DCC304F7-3DBB-44E0-A277-9CD3DC2FAB96}" destId="{2EC5586F-1B72-4744-BEC0-A5515F3A16C7}" srcOrd="1" destOrd="0" parTransId="{576623F4-E968-4FEE-A809-FF9E91816CEB}" sibTransId="{BD36DE0D-C4C0-4194-BB7B-3B02A79852EA}"/>
    <dgm:cxn modelId="{D31B85AD-9693-49F7-BB20-B97743DA6F0F}" srcId="{DCC304F7-3DBB-44E0-A277-9CD3DC2FAB96}" destId="{D7B2FE32-42D9-403E-9528-1A36A9F56FCA}" srcOrd="0" destOrd="0" parTransId="{8F424280-E9E9-4B7A-ADB6-86C6A84C80D0}" sibTransId="{E2F55D5D-1E1A-40FD-BCD8-73ACE96692A1}"/>
    <dgm:cxn modelId="{5F7BA1D2-CFDD-4EC8-80F4-4C98B5285061}" srcId="{DCC304F7-3DBB-44E0-A277-9CD3DC2FAB96}" destId="{0EE2C216-5BDF-4279-AB05-B622FC5A16A0}" srcOrd="2" destOrd="0" parTransId="{3DD90948-8FA1-4AB6-B361-F3A5654C09CC}" sibTransId="{56A607D1-1013-405D-A0CC-EED726545176}"/>
    <dgm:cxn modelId="{FB22DAFC-7A54-4744-AAC6-B676759D138E}" type="presOf" srcId="{D7B2FE32-42D9-403E-9528-1A36A9F56FCA}" destId="{AF9B0453-F751-470F-848B-0C8C1C8FCF17}" srcOrd="0" destOrd="0" presId="urn:microsoft.com/office/officeart/2005/8/layout/default"/>
    <dgm:cxn modelId="{48B1E6C7-8F08-4581-83B7-4866FCEC570B}" type="presParOf" srcId="{031E0B35-9CC8-48AD-87D2-02F4115D6313}" destId="{AF9B0453-F751-470F-848B-0C8C1C8FCF17}" srcOrd="0" destOrd="0" presId="urn:microsoft.com/office/officeart/2005/8/layout/default"/>
    <dgm:cxn modelId="{27373363-F72C-4D46-BCD5-755215FD613E}" type="presParOf" srcId="{031E0B35-9CC8-48AD-87D2-02F4115D6313}" destId="{804D541C-0B0B-46A3-AB00-E60E9EF1D8F2}" srcOrd="1" destOrd="0" presId="urn:microsoft.com/office/officeart/2005/8/layout/default"/>
    <dgm:cxn modelId="{43097500-B836-461B-B8F8-8E191CD1EAC0}" type="presParOf" srcId="{031E0B35-9CC8-48AD-87D2-02F4115D6313}" destId="{FAD6FEC8-BCAC-4F77-9516-131D2204E2DF}" srcOrd="2" destOrd="0" presId="urn:microsoft.com/office/officeart/2005/8/layout/default"/>
    <dgm:cxn modelId="{CF34942A-1613-4EEE-91DC-090B77C79C9C}" type="presParOf" srcId="{031E0B35-9CC8-48AD-87D2-02F4115D6313}" destId="{474B2765-E9A1-4E92-A54A-2C1AFFDF8BA2}" srcOrd="3" destOrd="0" presId="urn:microsoft.com/office/officeart/2005/8/layout/default"/>
    <dgm:cxn modelId="{8F97DE0C-24C4-440B-BC47-8A0AECC9532E}" type="presParOf" srcId="{031E0B35-9CC8-48AD-87D2-02F4115D6313}" destId="{9F0530F3-3A21-4CE0-ACCA-77BC3FAF6344}" srcOrd="4" destOrd="0" presId="urn:microsoft.com/office/officeart/2005/8/layout/default"/>
    <dgm:cxn modelId="{92D94A3B-C533-4253-A4EB-8477AE20DC56}" type="presParOf" srcId="{031E0B35-9CC8-48AD-87D2-02F4115D6313}" destId="{DD86058A-34ED-49D7-B8EF-8C396292E4A0}" srcOrd="5" destOrd="0" presId="urn:microsoft.com/office/officeart/2005/8/layout/default"/>
    <dgm:cxn modelId="{2D74FC7C-F0B2-4213-9759-CE6D5F14DCAD}" type="presParOf" srcId="{031E0B35-9CC8-48AD-87D2-02F4115D6313}" destId="{72C67F40-43CA-4F6D-8D5D-E7E5D384FB0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B7A0C-E60A-4543-BD04-C2C76A1D9C4B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6F7B1DF8-53BE-4E6B-BBD0-F767AA5BDAFA}">
      <dgm:prSet phldrT="[Texto]" custT="1"/>
      <dgm:spPr>
        <a:solidFill>
          <a:srgbClr val="C00000"/>
        </a:solidFill>
      </dgm:spPr>
      <dgm:t>
        <a:bodyPr/>
        <a:lstStyle/>
        <a:p>
          <a:pPr algn="ctr"/>
          <a:r>
            <a:rPr lang="pt-BR" sz="3600" dirty="0"/>
            <a:t>Apresentar as ações propostas para a edição 2023 / 1</a:t>
          </a:r>
        </a:p>
      </dgm:t>
    </dgm:pt>
    <dgm:pt modelId="{38EBE3D0-FE00-4DD9-81FC-7767454E0813}" type="parTrans" cxnId="{F80FD905-C71C-44CC-9D80-A6B476E3AB5B}">
      <dgm:prSet/>
      <dgm:spPr/>
      <dgm:t>
        <a:bodyPr/>
        <a:lstStyle/>
        <a:p>
          <a:endParaRPr lang="pt-BR" sz="2000"/>
        </a:p>
      </dgm:t>
    </dgm:pt>
    <dgm:pt modelId="{A9290DA8-AFE9-4F5A-B7D4-7EC3ADFB612F}" type="sibTrans" cxnId="{F80FD905-C71C-44CC-9D80-A6B476E3AB5B}">
      <dgm:prSet/>
      <dgm:spPr/>
      <dgm:t>
        <a:bodyPr/>
        <a:lstStyle/>
        <a:p>
          <a:endParaRPr lang="pt-BR" sz="2000"/>
        </a:p>
      </dgm:t>
    </dgm:pt>
    <dgm:pt modelId="{8DA5B828-0675-43B4-A741-71C28D3019BD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3600" dirty="0"/>
            <a:t>Alinhar procedimentos internos</a:t>
          </a:r>
        </a:p>
      </dgm:t>
    </dgm:pt>
    <dgm:pt modelId="{F8974848-90F8-47D0-B776-0177826B96FF}" type="parTrans" cxnId="{BBF7CBC8-A10A-4AC5-926C-3F841B056297}">
      <dgm:prSet/>
      <dgm:spPr/>
      <dgm:t>
        <a:bodyPr/>
        <a:lstStyle/>
        <a:p>
          <a:endParaRPr lang="pt-BR" sz="2000"/>
        </a:p>
      </dgm:t>
    </dgm:pt>
    <dgm:pt modelId="{291078C0-4F81-48FB-A93C-487A7839131F}" type="sibTrans" cxnId="{BBF7CBC8-A10A-4AC5-926C-3F841B056297}">
      <dgm:prSet/>
      <dgm:spPr/>
      <dgm:t>
        <a:bodyPr/>
        <a:lstStyle/>
        <a:p>
          <a:endParaRPr lang="pt-BR" sz="2000"/>
        </a:p>
      </dgm:t>
    </dgm:pt>
    <dgm:pt modelId="{E7CEC416-9753-4709-9693-D5F1EAD0A998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3200" dirty="0"/>
            <a:t>Alinhar responsabilidades compartilhadas entre docentes e discentes</a:t>
          </a:r>
        </a:p>
      </dgm:t>
    </dgm:pt>
    <dgm:pt modelId="{680B6433-980D-45E4-80DF-36B513AB4059}" type="parTrans" cxnId="{6688ACAD-1F86-4C67-9F38-48C9C55BC08A}">
      <dgm:prSet/>
      <dgm:spPr/>
      <dgm:t>
        <a:bodyPr/>
        <a:lstStyle/>
        <a:p>
          <a:endParaRPr lang="pt-BR" sz="2000"/>
        </a:p>
      </dgm:t>
    </dgm:pt>
    <dgm:pt modelId="{EE52D931-94E3-4F5B-8350-1FBE36AA9235}" type="sibTrans" cxnId="{6688ACAD-1F86-4C67-9F38-48C9C55BC08A}">
      <dgm:prSet/>
      <dgm:spPr/>
      <dgm:t>
        <a:bodyPr/>
        <a:lstStyle/>
        <a:p>
          <a:endParaRPr lang="pt-BR" sz="2000"/>
        </a:p>
      </dgm:t>
    </dgm:pt>
    <dgm:pt modelId="{BAFAC775-CFF0-4843-B8C3-07F46ABCFC65}" type="pres">
      <dgm:prSet presAssocID="{289B7A0C-E60A-4543-BD04-C2C76A1D9C4B}" presName="linearFlow" presStyleCnt="0">
        <dgm:presLayoutVars>
          <dgm:dir/>
          <dgm:resizeHandles val="exact"/>
        </dgm:presLayoutVars>
      </dgm:prSet>
      <dgm:spPr/>
    </dgm:pt>
    <dgm:pt modelId="{998B7F37-CD95-4E1B-8591-345FAE4DC352}" type="pres">
      <dgm:prSet presAssocID="{6F7B1DF8-53BE-4E6B-BBD0-F767AA5BDAFA}" presName="composite" presStyleCnt="0"/>
      <dgm:spPr/>
    </dgm:pt>
    <dgm:pt modelId="{555D8957-31A6-4E5E-AE15-20543687E8CA}" type="pres">
      <dgm:prSet presAssocID="{6F7B1DF8-53BE-4E6B-BBD0-F767AA5BDAFA}" presName="imgShp" presStyleLbl="fgImgPlace1" presStyleIdx="0" presStyleCnt="3" custLinFactX="-1317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51AB5B10-5911-445E-8C46-49EDEF75B757}" type="pres">
      <dgm:prSet presAssocID="{6F7B1DF8-53BE-4E6B-BBD0-F767AA5BDAFA}" presName="txShp" presStyleLbl="node1" presStyleIdx="0" presStyleCnt="3" custScaleX="140238">
        <dgm:presLayoutVars>
          <dgm:bulletEnabled val="1"/>
        </dgm:presLayoutVars>
      </dgm:prSet>
      <dgm:spPr/>
    </dgm:pt>
    <dgm:pt modelId="{7F74D879-AD46-40EB-ADAB-D5DC1F69BB9C}" type="pres">
      <dgm:prSet presAssocID="{A9290DA8-AFE9-4F5A-B7D4-7EC3ADFB612F}" presName="spacing" presStyleCnt="0"/>
      <dgm:spPr/>
    </dgm:pt>
    <dgm:pt modelId="{72091C34-7077-499C-AFFC-6DFBBF5948AD}" type="pres">
      <dgm:prSet presAssocID="{8DA5B828-0675-43B4-A741-71C28D3019BD}" presName="composite" presStyleCnt="0"/>
      <dgm:spPr/>
    </dgm:pt>
    <dgm:pt modelId="{4AE31D25-391F-472A-8333-725EA8F46635}" type="pres">
      <dgm:prSet presAssocID="{8DA5B828-0675-43B4-A741-71C28D3019BD}" presName="imgShp" presStyleLbl="fgImgPlace1" presStyleIdx="1" presStyleCnt="3" custLinFactX="-1317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30CAF0A-A1DE-4A51-BA29-6DF7459AB634}" type="pres">
      <dgm:prSet presAssocID="{8DA5B828-0675-43B4-A741-71C28D3019BD}" presName="txShp" presStyleLbl="node1" presStyleIdx="1" presStyleCnt="3" custScaleX="140238" custLinFactNeighborX="224">
        <dgm:presLayoutVars>
          <dgm:bulletEnabled val="1"/>
        </dgm:presLayoutVars>
      </dgm:prSet>
      <dgm:spPr/>
    </dgm:pt>
    <dgm:pt modelId="{C4B18D1F-990D-42A4-B206-8F897A24B4EA}" type="pres">
      <dgm:prSet presAssocID="{291078C0-4F81-48FB-A93C-487A7839131F}" presName="spacing" presStyleCnt="0"/>
      <dgm:spPr/>
    </dgm:pt>
    <dgm:pt modelId="{421791EB-9069-48FC-BEFB-56068A02CC26}" type="pres">
      <dgm:prSet presAssocID="{E7CEC416-9753-4709-9693-D5F1EAD0A998}" presName="composite" presStyleCnt="0"/>
      <dgm:spPr/>
    </dgm:pt>
    <dgm:pt modelId="{CED43EE4-E010-426C-98D3-0544E4F9B229}" type="pres">
      <dgm:prSet presAssocID="{E7CEC416-9753-4709-9693-D5F1EAD0A998}" presName="imgShp" presStyleLbl="fgImgPlace1" presStyleIdx="2" presStyleCnt="3" custLinFactX="-4089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4A41DC0-E141-42F0-9BB8-FD227E360DD8}" type="pres">
      <dgm:prSet presAssocID="{E7CEC416-9753-4709-9693-D5F1EAD0A998}" presName="txShp" presStyleLbl="node1" presStyleIdx="2" presStyleCnt="3" custScaleX="140238">
        <dgm:presLayoutVars>
          <dgm:bulletEnabled val="1"/>
        </dgm:presLayoutVars>
      </dgm:prSet>
      <dgm:spPr/>
    </dgm:pt>
  </dgm:ptLst>
  <dgm:cxnLst>
    <dgm:cxn modelId="{F80FD905-C71C-44CC-9D80-A6B476E3AB5B}" srcId="{289B7A0C-E60A-4543-BD04-C2C76A1D9C4B}" destId="{6F7B1DF8-53BE-4E6B-BBD0-F767AA5BDAFA}" srcOrd="0" destOrd="0" parTransId="{38EBE3D0-FE00-4DD9-81FC-7767454E0813}" sibTransId="{A9290DA8-AFE9-4F5A-B7D4-7EC3ADFB612F}"/>
    <dgm:cxn modelId="{E148DD5F-8407-4D15-AD63-F62E7F400339}" type="presOf" srcId="{6F7B1DF8-53BE-4E6B-BBD0-F767AA5BDAFA}" destId="{51AB5B10-5911-445E-8C46-49EDEF75B757}" srcOrd="0" destOrd="0" presId="urn:microsoft.com/office/officeart/2005/8/layout/vList3"/>
    <dgm:cxn modelId="{FF17064F-109B-4F62-B410-8A9D63C03007}" type="presOf" srcId="{289B7A0C-E60A-4543-BD04-C2C76A1D9C4B}" destId="{BAFAC775-CFF0-4843-B8C3-07F46ABCFC65}" srcOrd="0" destOrd="0" presId="urn:microsoft.com/office/officeart/2005/8/layout/vList3"/>
    <dgm:cxn modelId="{22D91F53-B222-4CDD-8AF2-BC26D3B9D96F}" type="presOf" srcId="{E7CEC416-9753-4709-9693-D5F1EAD0A998}" destId="{64A41DC0-E141-42F0-9BB8-FD227E360DD8}" srcOrd="0" destOrd="0" presId="urn:microsoft.com/office/officeart/2005/8/layout/vList3"/>
    <dgm:cxn modelId="{6688ACAD-1F86-4C67-9F38-48C9C55BC08A}" srcId="{289B7A0C-E60A-4543-BD04-C2C76A1D9C4B}" destId="{E7CEC416-9753-4709-9693-D5F1EAD0A998}" srcOrd="2" destOrd="0" parTransId="{680B6433-980D-45E4-80DF-36B513AB4059}" sibTransId="{EE52D931-94E3-4F5B-8350-1FBE36AA9235}"/>
    <dgm:cxn modelId="{BBF7CBC8-A10A-4AC5-926C-3F841B056297}" srcId="{289B7A0C-E60A-4543-BD04-C2C76A1D9C4B}" destId="{8DA5B828-0675-43B4-A741-71C28D3019BD}" srcOrd="1" destOrd="0" parTransId="{F8974848-90F8-47D0-B776-0177826B96FF}" sibTransId="{291078C0-4F81-48FB-A93C-487A7839131F}"/>
    <dgm:cxn modelId="{EA4DE5FB-D719-4FE9-93EC-2198CF352480}" type="presOf" srcId="{8DA5B828-0675-43B4-A741-71C28D3019BD}" destId="{E30CAF0A-A1DE-4A51-BA29-6DF7459AB634}" srcOrd="0" destOrd="0" presId="urn:microsoft.com/office/officeart/2005/8/layout/vList3"/>
    <dgm:cxn modelId="{5B28B9CC-2FE5-4BA5-95C4-900F0EA1A6DA}" type="presParOf" srcId="{BAFAC775-CFF0-4843-B8C3-07F46ABCFC65}" destId="{998B7F37-CD95-4E1B-8591-345FAE4DC352}" srcOrd="0" destOrd="0" presId="urn:microsoft.com/office/officeart/2005/8/layout/vList3"/>
    <dgm:cxn modelId="{B7086A6F-DF25-48BE-8C9F-94879FA38A03}" type="presParOf" srcId="{998B7F37-CD95-4E1B-8591-345FAE4DC352}" destId="{555D8957-31A6-4E5E-AE15-20543687E8CA}" srcOrd="0" destOrd="0" presId="urn:microsoft.com/office/officeart/2005/8/layout/vList3"/>
    <dgm:cxn modelId="{9303880B-7E9F-46FB-A71F-A11B1614F425}" type="presParOf" srcId="{998B7F37-CD95-4E1B-8591-345FAE4DC352}" destId="{51AB5B10-5911-445E-8C46-49EDEF75B757}" srcOrd="1" destOrd="0" presId="urn:microsoft.com/office/officeart/2005/8/layout/vList3"/>
    <dgm:cxn modelId="{76305E9F-D0F5-48FF-A834-6ABA1A664E01}" type="presParOf" srcId="{BAFAC775-CFF0-4843-B8C3-07F46ABCFC65}" destId="{7F74D879-AD46-40EB-ADAB-D5DC1F69BB9C}" srcOrd="1" destOrd="0" presId="urn:microsoft.com/office/officeart/2005/8/layout/vList3"/>
    <dgm:cxn modelId="{CAB9495D-2C5E-41E7-B8C7-3B389B5A9DCA}" type="presParOf" srcId="{BAFAC775-CFF0-4843-B8C3-07F46ABCFC65}" destId="{72091C34-7077-499C-AFFC-6DFBBF5948AD}" srcOrd="2" destOrd="0" presId="urn:microsoft.com/office/officeart/2005/8/layout/vList3"/>
    <dgm:cxn modelId="{13B925A0-4E9F-4B39-8710-CB2F84C50FB2}" type="presParOf" srcId="{72091C34-7077-499C-AFFC-6DFBBF5948AD}" destId="{4AE31D25-391F-472A-8333-725EA8F46635}" srcOrd="0" destOrd="0" presId="urn:microsoft.com/office/officeart/2005/8/layout/vList3"/>
    <dgm:cxn modelId="{9AC3605C-BEFE-4E8B-B9B7-3164FCD454DA}" type="presParOf" srcId="{72091C34-7077-499C-AFFC-6DFBBF5948AD}" destId="{E30CAF0A-A1DE-4A51-BA29-6DF7459AB634}" srcOrd="1" destOrd="0" presId="urn:microsoft.com/office/officeart/2005/8/layout/vList3"/>
    <dgm:cxn modelId="{DC387B84-B9A2-41C3-8EB2-760E5833EF57}" type="presParOf" srcId="{BAFAC775-CFF0-4843-B8C3-07F46ABCFC65}" destId="{C4B18D1F-990D-42A4-B206-8F897A24B4EA}" srcOrd="3" destOrd="0" presId="urn:microsoft.com/office/officeart/2005/8/layout/vList3"/>
    <dgm:cxn modelId="{B0EF66C2-7C8A-4197-A9F7-1D04B09C35A6}" type="presParOf" srcId="{BAFAC775-CFF0-4843-B8C3-07F46ABCFC65}" destId="{421791EB-9069-48FC-BEFB-56068A02CC26}" srcOrd="4" destOrd="0" presId="urn:microsoft.com/office/officeart/2005/8/layout/vList3"/>
    <dgm:cxn modelId="{7DB9E3CE-D3DE-4420-B62F-F1F464F2ABB4}" type="presParOf" srcId="{421791EB-9069-48FC-BEFB-56068A02CC26}" destId="{CED43EE4-E010-426C-98D3-0544E4F9B229}" srcOrd="0" destOrd="0" presId="urn:microsoft.com/office/officeart/2005/8/layout/vList3"/>
    <dgm:cxn modelId="{80E146D6-C0FB-4FC4-88C1-0FABE4AD84B7}" type="presParOf" srcId="{421791EB-9069-48FC-BEFB-56068A02CC26}" destId="{64A41DC0-E141-42F0-9BB8-FD227E360D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B0453-F751-470F-848B-0C8C1C8FCF17}">
      <dsp:nvSpPr>
        <dsp:cNvPr id="0" name=""/>
        <dsp:cNvSpPr/>
      </dsp:nvSpPr>
      <dsp:spPr>
        <a:xfrm>
          <a:off x="869" y="154114"/>
          <a:ext cx="3392155" cy="2035293"/>
        </a:xfrm>
        <a:prstGeom prst="rect">
          <a:avLst/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b="1" kern="1200" dirty="0"/>
            <a:t>Celebrar a cultura institucional</a:t>
          </a:r>
        </a:p>
      </dsp:txBody>
      <dsp:txXfrm>
        <a:off x="869" y="154114"/>
        <a:ext cx="3392155" cy="2035293"/>
      </dsp:txXfrm>
    </dsp:sp>
    <dsp:sp modelId="{FAD6FEC8-BCAC-4F77-9516-131D2204E2DF}">
      <dsp:nvSpPr>
        <dsp:cNvPr id="0" name=""/>
        <dsp:cNvSpPr/>
      </dsp:nvSpPr>
      <dsp:spPr>
        <a:xfrm>
          <a:off x="3733110" y="153972"/>
          <a:ext cx="3392155" cy="2035293"/>
        </a:xfrm>
        <a:prstGeom prst="rect">
          <a:avLst/>
        </a:prstGeom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b="1" kern="1200" dirty="0"/>
            <a:t>Engajamento de docentes e discentes</a:t>
          </a:r>
        </a:p>
      </dsp:txBody>
      <dsp:txXfrm>
        <a:off x="3733110" y="153972"/>
        <a:ext cx="3392155" cy="2035293"/>
      </dsp:txXfrm>
    </dsp:sp>
    <dsp:sp modelId="{9F0530F3-3A21-4CE0-ACCA-77BC3FAF6344}">
      <dsp:nvSpPr>
        <dsp:cNvPr id="0" name=""/>
        <dsp:cNvSpPr/>
      </dsp:nvSpPr>
      <dsp:spPr>
        <a:xfrm>
          <a:off x="869" y="2528623"/>
          <a:ext cx="3392155" cy="2035293"/>
        </a:xfrm>
        <a:prstGeom prst="rec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b="1" kern="1200" dirty="0"/>
            <a:t>Abordar temáticas atuais</a:t>
          </a:r>
        </a:p>
      </dsp:txBody>
      <dsp:txXfrm>
        <a:off x="869" y="2528623"/>
        <a:ext cx="3392155" cy="2035293"/>
      </dsp:txXfrm>
    </dsp:sp>
    <dsp:sp modelId="{72C67F40-43CA-4F6D-8D5D-E7E5D384FB0A}">
      <dsp:nvSpPr>
        <dsp:cNvPr id="0" name=""/>
        <dsp:cNvSpPr/>
      </dsp:nvSpPr>
      <dsp:spPr>
        <a:xfrm>
          <a:off x="3732240" y="2528623"/>
          <a:ext cx="3392155" cy="2035293"/>
        </a:xfrm>
        <a:prstGeom prst="rect">
          <a:avLst/>
        </a:prstGeom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b="1" kern="1200" dirty="0"/>
            <a:t>Valorizar os </a:t>
          </a:r>
          <a:r>
            <a:rPr lang="pt-BR" sz="4100" b="1" kern="1200" dirty="0" err="1"/>
            <a:t>TCCs</a:t>
          </a:r>
          <a:endParaRPr lang="pt-BR" sz="4100" b="1" kern="1200" dirty="0"/>
        </a:p>
      </dsp:txBody>
      <dsp:txXfrm>
        <a:off x="3732240" y="2528623"/>
        <a:ext cx="3392155" cy="2035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B5B10-5911-445E-8C46-49EDEF75B757}">
      <dsp:nvSpPr>
        <dsp:cNvPr id="0" name=""/>
        <dsp:cNvSpPr/>
      </dsp:nvSpPr>
      <dsp:spPr>
        <a:xfrm rot="10800000">
          <a:off x="308456" y="857"/>
          <a:ext cx="8533741" cy="1302225"/>
        </a:xfrm>
        <a:prstGeom prst="homePlat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24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Apresentar as ações propostas para a edição 2023 / 1</a:t>
          </a:r>
        </a:p>
      </dsp:txBody>
      <dsp:txXfrm rot="10800000">
        <a:off x="634012" y="857"/>
        <a:ext cx="8208185" cy="1302225"/>
      </dsp:txXfrm>
    </dsp:sp>
    <dsp:sp modelId="{555D8957-31A6-4E5E-AE15-20543687E8CA}">
      <dsp:nvSpPr>
        <dsp:cNvPr id="0" name=""/>
        <dsp:cNvSpPr/>
      </dsp:nvSpPr>
      <dsp:spPr>
        <a:xfrm>
          <a:off x="0" y="857"/>
          <a:ext cx="1302225" cy="13022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0CAF0A-A1DE-4A51-BA29-6DF7459AB634}">
      <dsp:nvSpPr>
        <dsp:cNvPr id="0" name=""/>
        <dsp:cNvSpPr/>
      </dsp:nvSpPr>
      <dsp:spPr>
        <a:xfrm rot="10800000">
          <a:off x="322087" y="1691807"/>
          <a:ext cx="8533741" cy="1302225"/>
        </a:xfrm>
        <a:prstGeom prst="homePlat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24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Alinhar procedimentos internos</a:t>
          </a:r>
        </a:p>
      </dsp:txBody>
      <dsp:txXfrm rot="10800000">
        <a:off x="647643" y="1691807"/>
        <a:ext cx="8208185" cy="1302225"/>
      </dsp:txXfrm>
    </dsp:sp>
    <dsp:sp modelId="{4AE31D25-391F-472A-8333-725EA8F46635}">
      <dsp:nvSpPr>
        <dsp:cNvPr id="0" name=""/>
        <dsp:cNvSpPr/>
      </dsp:nvSpPr>
      <dsp:spPr>
        <a:xfrm>
          <a:off x="0" y="1691807"/>
          <a:ext cx="1302225" cy="130222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A41DC0-E141-42F0-9BB8-FD227E360DD8}">
      <dsp:nvSpPr>
        <dsp:cNvPr id="0" name=""/>
        <dsp:cNvSpPr/>
      </dsp:nvSpPr>
      <dsp:spPr>
        <a:xfrm rot="10800000">
          <a:off x="308456" y="3382756"/>
          <a:ext cx="8533741" cy="1302225"/>
        </a:xfrm>
        <a:prstGeom prst="homePlat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24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Alinhar responsabilidades compartilhadas entre docentes e discentes</a:t>
          </a:r>
        </a:p>
      </dsp:txBody>
      <dsp:txXfrm rot="10800000">
        <a:off x="634012" y="3382756"/>
        <a:ext cx="8208185" cy="1302225"/>
      </dsp:txXfrm>
    </dsp:sp>
    <dsp:sp modelId="{CED43EE4-E010-426C-98D3-0544E4F9B229}">
      <dsp:nvSpPr>
        <dsp:cNvPr id="0" name=""/>
        <dsp:cNvSpPr/>
      </dsp:nvSpPr>
      <dsp:spPr>
        <a:xfrm>
          <a:off x="0" y="3382756"/>
          <a:ext cx="1302225" cy="13022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77B9B-FD75-441F-BFC3-4C149735C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34497E-47AC-4024-A091-32C4FF988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277FA-71C6-4EB2-A049-03AE816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34CE4-20B2-41EA-9DBA-3D83D21E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C0418-1203-4B80-AE16-D6823373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3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4811C-3F31-4ED5-9B83-5C2E2F6C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826487-6EB5-48EA-850D-4D6FE2F9E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9B56B4-8C68-4A6D-BBCF-DA35E1EC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C8955D-066B-4EB6-B9C7-2E10851C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03057F-26CB-4086-9595-5F652F6F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2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60D8ED-E70C-4A74-919C-6B491317C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495CB0-91F2-42A9-ABC4-AE639DCF2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70FB5-F617-4BEE-8AF0-45D514D2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2EEFEB-22A5-4917-AF6A-DC5DFB1A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A9F05-AB30-4E7A-8DDA-39546E39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10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A734B-0DCE-40A5-AF5A-EA901E0E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21BE9E-3595-4526-9F3C-CA46A10C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0B86D-5C36-4F87-846B-E5A50277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FC39FE-3A08-4D53-A005-DA0F3C6C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862A1C-B8AE-4104-863A-1F001FBD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59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52518-67F5-483E-86D3-42927634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231855-FF33-4D00-BBEB-BBA5889C0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60816-A8CD-4214-8222-3BDAC846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61F3CD-4876-4C7B-8E71-A3B23E3F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52A90F-45F2-4D62-8366-C2EEA889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2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349E7-8638-4E24-82C5-BD7B8369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0F5A52-4226-4ABA-AD46-A536E734E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8B7AF6-EAB7-41C4-B625-94E2AC56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0E31AA-BBBB-4415-8FEA-2DCC3AC4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2F4F97-E9FE-4256-950E-B72720EF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40891B-B5C3-4772-A49A-A15158E3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32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DEC73-5F97-4C6F-AE37-BB8B8BD1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BA6348-4BE1-42B5-96E5-30297293C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FB897A-AD3A-4ACD-A775-5C05A2473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B4D3E-7F59-4FBC-BC73-C7C564B07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B2DDA7-1B7C-4AC9-A104-D9CE55661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0FD9D68-FFC3-441C-9856-B84CDAF8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963B075-1B51-4A1E-B54A-29592DED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6930D1-AA1C-437D-922C-E0FCF87B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5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0EDB5-C14D-40F3-9182-B15F7D44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DB3FB6-CCA5-444B-A316-ABF93A28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7448FE-D063-4E1F-AD22-003CC7D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2903D2-1295-431F-80FC-F922B1A1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6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DC17DC2-5A68-42EF-B805-C013B398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D393D1-C543-44F4-91FA-154A6684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50D578-7E43-47D5-813A-622AA9C9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00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C353B-F004-409E-BFB8-7B01B46B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431928-69EE-48A3-BEED-9403BD2E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F51566-716D-496A-9A0B-5F488A0A6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F2DB4-8AB1-4FC1-ADD0-5B7D1FD4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831389-AB06-47B7-8FC7-0D51DB1E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BB69BB-2A58-410E-A007-EF02530D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65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B1E83-980E-481B-8231-142AC24E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E6383C-1ACB-4741-B73B-366545D92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1AD69B-756A-4A83-BC7D-B07B75563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277DCA-B4BF-438B-9B47-6EE5CC7D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CA226-8814-4D34-A144-19CEDA89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A7A1B8-1E5E-47CF-BB39-5101EC38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57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EA1DF2-84DE-4292-9F0D-07B38AAE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832E9E-3B2B-4B5A-B636-1257E9B3E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36715F-1D20-45A3-8107-4F987C955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4EFF-1FCA-4C2C-AC57-FE106A13E2D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659CB-7A45-45DD-850F-FD4F61279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72A38B-6AC6-41BE-8F15-7B692ED78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6B75-1EA5-43E5-AB16-EF5BB3350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60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jpg"/><Relationship Id="rId5" Type="http://schemas.openxmlformats.org/officeDocument/2006/relationships/image" Target="../media/image5.jpg"/><Relationship Id="rId10" Type="http://schemas.openxmlformats.org/officeDocument/2006/relationships/image" Target="../media/image12.png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5E2EF7-FC7F-4B62-B5FB-626C7836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44" y="2784"/>
            <a:ext cx="9129456" cy="6858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A21FC01-8467-4E74-A918-D47FAA7AB016}"/>
              </a:ext>
            </a:extLst>
          </p:cNvPr>
          <p:cNvSpPr txBox="1"/>
          <p:nvPr/>
        </p:nvSpPr>
        <p:spPr>
          <a:xfrm>
            <a:off x="3935652" y="6485884"/>
            <a:ext cx="63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Ouro Preto, 26 de junho de 2023.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11AAFF0-1478-4ACC-BC05-C187A3829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CE4C9D6F-D842-4DC3-B266-369E7A9549FD}"/>
              </a:ext>
            </a:extLst>
          </p:cNvPr>
          <p:cNvGrpSpPr/>
          <p:nvPr/>
        </p:nvGrpSpPr>
        <p:grpSpPr>
          <a:xfrm>
            <a:off x="0" y="-1"/>
            <a:ext cx="2944018" cy="6858001"/>
            <a:chOff x="9247983" y="-1"/>
            <a:chExt cx="2944018" cy="6858001"/>
          </a:xfrm>
        </p:grpSpPr>
        <p:pic>
          <p:nvPicPr>
            <p:cNvPr id="13" name="Imagem 12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3863139B-0209-4C17-ABC8-4E7CFC8E2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15" name="Imagem 14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2E09F961-A3A0-41E6-81EA-3B80164B3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16" name="Imagem 15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736830F6-2895-47FB-8325-F96672531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C15E06C-57B1-452E-A369-3CC004561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47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18" y="8874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970521" y="976908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285192" y="205815"/>
            <a:ext cx="63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AÇÕES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06A69F-7A18-4F93-BA48-96A832F56394}"/>
              </a:ext>
            </a:extLst>
          </p:cNvPr>
          <p:cNvGrpSpPr/>
          <p:nvPr/>
        </p:nvGrpSpPr>
        <p:grpSpPr>
          <a:xfrm>
            <a:off x="0" y="-1"/>
            <a:ext cx="2944018" cy="6858001"/>
            <a:chOff x="9247983" y="-1"/>
            <a:chExt cx="2944018" cy="6858001"/>
          </a:xfrm>
        </p:grpSpPr>
        <p:pic>
          <p:nvPicPr>
            <p:cNvPr id="26" name="Imagem 2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5D3C0A56-136D-4305-95D7-E8D21442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7" name="Imagem 26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36FB76C6-4A6C-4D8B-B57B-355658DB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8" name="Imagem 27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2C9320DE-651A-490E-BCA7-8E810871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F642C019-790D-4415-939E-3182E4D1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4ED250D-23B1-4ECA-9F25-05A43CF49A8B}"/>
              </a:ext>
            </a:extLst>
          </p:cNvPr>
          <p:cNvSpPr/>
          <p:nvPr/>
        </p:nvSpPr>
        <p:spPr>
          <a:xfrm>
            <a:off x="7177427" y="1627342"/>
            <a:ext cx="4463896" cy="40153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6C80FE-40F5-4A2A-B039-43C69B01E8A6}"/>
              </a:ext>
            </a:extLst>
          </p:cNvPr>
          <p:cNvSpPr txBox="1"/>
          <p:nvPr/>
        </p:nvSpPr>
        <p:spPr>
          <a:xfrm>
            <a:off x="7567936" y="2026551"/>
            <a:ext cx="3678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DATA: 9 de agosto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HORÁRIO: 17:00 às 19:00 horas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LOCAL: Ginásio de Ginásticas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CATEGORIAS: Resistência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VAGAS: 8 trios por gênero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INSCRIÇÕES: Bloco de Salas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EC7E0E5-1B77-4406-9A71-C14CAFFA0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502C7CE-D614-4882-9ABF-1E81A0DEE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92" y="1826682"/>
            <a:ext cx="3616189" cy="36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67" y="3608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952612" y="990116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267283" y="201515"/>
            <a:ext cx="63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AÇÕES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06A69F-7A18-4F93-BA48-96A832F56394}"/>
              </a:ext>
            </a:extLst>
          </p:cNvPr>
          <p:cNvGrpSpPr/>
          <p:nvPr/>
        </p:nvGrpSpPr>
        <p:grpSpPr>
          <a:xfrm>
            <a:off x="8595" y="-1"/>
            <a:ext cx="2944018" cy="6858001"/>
            <a:chOff x="9247983" y="-1"/>
            <a:chExt cx="2944018" cy="6858001"/>
          </a:xfrm>
        </p:grpSpPr>
        <p:pic>
          <p:nvPicPr>
            <p:cNvPr id="26" name="Imagem 2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5D3C0A56-136D-4305-95D7-E8D21442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7" name="Imagem 26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36FB76C6-4A6C-4D8B-B57B-355658DB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8" name="Imagem 27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2C9320DE-651A-490E-BCA7-8E810871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F642C019-790D-4415-939E-3182E4D1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4ED250D-23B1-4ECA-9F25-05A43CF49A8B}"/>
              </a:ext>
            </a:extLst>
          </p:cNvPr>
          <p:cNvSpPr/>
          <p:nvPr/>
        </p:nvSpPr>
        <p:spPr>
          <a:xfrm>
            <a:off x="7455723" y="1627342"/>
            <a:ext cx="4463896" cy="40153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2A48B5B-C3AF-4E68-9F80-376B26C06E46}"/>
              </a:ext>
            </a:extLst>
          </p:cNvPr>
          <p:cNvSpPr txBox="1"/>
          <p:nvPr/>
        </p:nvSpPr>
        <p:spPr>
          <a:xfrm>
            <a:off x="7846232" y="1801267"/>
            <a:ext cx="3678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DATA: 11, 12 e 27 de agosto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HORÁRIO: Variado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FORMATO: Presencial 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LOCAL: Escola de Educação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Haverá apresentação de trabalhos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INSCRIÇÕES: Gratuitas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EDB7D05-D8B0-46BE-AB66-2A0DD1CD1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10EC905-C177-4344-BE5D-2D307F08D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62" y="2148960"/>
            <a:ext cx="4238809" cy="29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9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249" y="926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963882" y="955065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2689586" y="224503"/>
            <a:ext cx="6812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COMISSÕES INTERNAS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AA0DC10-853A-4A7F-B901-D74B25761AEC}"/>
              </a:ext>
            </a:extLst>
          </p:cNvPr>
          <p:cNvGrpSpPr/>
          <p:nvPr/>
        </p:nvGrpSpPr>
        <p:grpSpPr>
          <a:xfrm>
            <a:off x="6613" y="0"/>
            <a:ext cx="2944018" cy="6858001"/>
            <a:chOff x="9247983" y="-1"/>
            <a:chExt cx="2944018" cy="6858001"/>
          </a:xfrm>
        </p:grpSpPr>
        <p:pic>
          <p:nvPicPr>
            <p:cNvPr id="25" name="Imagem 24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D84B885D-B7C5-458E-BE47-2618DE7E8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6" name="Imagem 25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EA6B472E-0442-45EA-B542-C190680B3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7" name="Imagem 26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06DA4C60-94DC-4956-9DCD-6E616AEE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63AE393F-428E-405C-861E-705C30BC1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6497F029-FB09-4350-93AB-2CB3A3056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39" y="1277907"/>
            <a:ext cx="4485554" cy="44855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D12122-CA9C-4B22-8813-E57327FC6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23" y="1139731"/>
            <a:ext cx="4761905" cy="476190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6624BE9-1253-42C5-B690-06AA3B8E53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62" y="0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3004608" y="980705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099618" y="227718"/>
            <a:ext cx="6812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MATRIZ DE RESPONSABILIDADES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AA0DC10-853A-4A7F-B901-D74B25761AEC}"/>
              </a:ext>
            </a:extLst>
          </p:cNvPr>
          <p:cNvGrpSpPr/>
          <p:nvPr/>
        </p:nvGrpSpPr>
        <p:grpSpPr>
          <a:xfrm>
            <a:off x="0" y="0"/>
            <a:ext cx="2944018" cy="6858001"/>
            <a:chOff x="9247983" y="-1"/>
            <a:chExt cx="2944018" cy="6858001"/>
          </a:xfrm>
        </p:grpSpPr>
        <p:pic>
          <p:nvPicPr>
            <p:cNvPr id="25" name="Imagem 24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D84B885D-B7C5-458E-BE47-2618DE7E8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6" name="Imagem 25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EA6B472E-0442-45EA-B542-C190680B3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7" name="Imagem 26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06DA4C60-94DC-4956-9DCD-6E616AEE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63AE393F-428E-405C-861E-705C30BC1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11291B11-9F27-4C94-BE63-A106C7F0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66211"/>
              </p:ext>
            </p:extLst>
          </p:nvPr>
        </p:nvGraphicFramePr>
        <p:xfrm>
          <a:off x="3231671" y="1664177"/>
          <a:ext cx="8323755" cy="303102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8323755">
                  <a:extLst>
                    <a:ext uri="{9D8B030D-6E8A-4147-A177-3AD203B41FA5}">
                      <a16:colId xmlns:a16="http://schemas.microsoft.com/office/drawing/2014/main" val="4074004372"/>
                    </a:ext>
                  </a:extLst>
                </a:gridCol>
              </a:tblGrid>
              <a:tr h="50648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MATRIZ DE EXECUÇÃO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2857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 corpo docente vinculado à EEFUFOP não deverá agendar aulas no período do evento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46859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 Mostra de </a:t>
                      </a:r>
                      <a:r>
                        <a:rPr lang="pt-BR" dirty="0" err="1"/>
                        <a:t>TCCs</a:t>
                      </a:r>
                      <a:r>
                        <a:rPr lang="pt-BR" dirty="0"/>
                        <a:t> terá com mentor o professor Everton Soares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388894"/>
                  </a:ext>
                </a:extLst>
              </a:tr>
              <a:tr h="49862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 Mostra de Danças Afro-indígenas terá como mentora a professora Circe Sampaio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23813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 Seminário de Atividade Aquáticas terá como mentor o professor Renato Ferreira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613855"/>
                  </a:ext>
                </a:extLst>
              </a:tr>
              <a:tr h="50648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 Campeonato de Supino terá como mentor o professor Everton Soares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10561"/>
                  </a:ext>
                </a:extLst>
              </a:tr>
            </a:tbl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3110C6A9-2450-4C11-B3DC-24D8D5AF9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6E63DF-FF3B-4A50-AA71-1C3B4C579B58}"/>
              </a:ext>
            </a:extLst>
          </p:cNvPr>
          <p:cNvSpPr txBox="1"/>
          <p:nvPr/>
        </p:nvSpPr>
        <p:spPr>
          <a:xfrm>
            <a:off x="4041913" y="2516257"/>
            <a:ext cx="728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/>
              <a:t>@SEMANAEFI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26FDA23-D194-4A40-AA9C-888780B2FFB2}"/>
              </a:ext>
            </a:extLst>
          </p:cNvPr>
          <p:cNvGrpSpPr/>
          <p:nvPr/>
        </p:nvGrpSpPr>
        <p:grpSpPr>
          <a:xfrm>
            <a:off x="0" y="0"/>
            <a:ext cx="2944018" cy="6858001"/>
            <a:chOff x="9247983" y="-1"/>
            <a:chExt cx="2944018" cy="6858001"/>
          </a:xfrm>
        </p:grpSpPr>
        <p:pic>
          <p:nvPicPr>
            <p:cNvPr id="12" name="Imagem 11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2EE74FC3-0E4A-41A6-BC91-E7667131E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14" name="Imagem 13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3E792751-6701-43BC-AEC8-60F08F7D4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16" name="Imagem 15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6C507934-BA12-42EB-92F1-24766910D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8C54043-D45D-4E53-B535-C29F9273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F8CA59C5-5F56-4826-B8CA-BA54720B4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4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691" y="37963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877757" y="993959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192428" y="173348"/>
            <a:ext cx="63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PREMISSAS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A7878994-6BA1-403E-A06D-9CABD5368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25060"/>
              </p:ext>
            </p:extLst>
          </p:nvPr>
        </p:nvGraphicFramePr>
        <p:xfrm>
          <a:off x="4002417" y="1411182"/>
          <a:ext cx="7125266" cy="471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801C341-1666-43F8-84E8-1FB4AC3EB0EE}"/>
              </a:ext>
            </a:extLst>
          </p:cNvPr>
          <p:cNvGrpSpPr/>
          <p:nvPr/>
        </p:nvGrpSpPr>
        <p:grpSpPr>
          <a:xfrm>
            <a:off x="0" y="-1"/>
            <a:ext cx="2944018" cy="6858001"/>
            <a:chOff x="9247983" y="-1"/>
            <a:chExt cx="2944018" cy="6858001"/>
          </a:xfrm>
        </p:grpSpPr>
        <p:pic>
          <p:nvPicPr>
            <p:cNvPr id="16" name="Imagem 1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782BBB19-A629-4685-9CC8-E390828CB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6" name="Imagem 25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CC30D919-14C3-4248-8EC0-89DDE1591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7" name="Imagem 26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2A492795-B5B8-4A18-9C86-8F35FB856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A5C92A4-9D29-4B8C-9E86-C7D2866EC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6E36B0FB-26B0-427C-8BF3-4F9D3AEC62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7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62" y="37963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3050922" y="1005434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365593" y="89747"/>
            <a:ext cx="63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OBJETIVOS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40A3FC3-D669-4C00-9D64-2E2BD557A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859992"/>
              </p:ext>
            </p:extLst>
          </p:nvPr>
        </p:nvGraphicFramePr>
        <p:xfrm>
          <a:off x="3152558" y="1309110"/>
          <a:ext cx="9150654" cy="468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7A40892-D270-4B9A-92E0-10440F7CCE50}"/>
              </a:ext>
            </a:extLst>
          </p:cNvPr>
          <p:cNvGrpSpPr/>
          <p:nvPr/>
        </p:nvGrpSpPr>
        <p:grpSpPr>
          <a:xfrm>
            <a:off x="31343" y="4225"/>
            <a:ext cx="2944018" cy="6858001"/>
            <a:chOff x="9247983" y="-1"/>
            <a:chExt cx="2944018" cy="6858001"/>
          </a:xfrm>
        </p:grpSpPr>
        <p:pic>
          <p:nvPicPr>
            <p:cNvPr id="16" name="Imagem 1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35FC36CD-1A0F-4EC4-9594-2E6A59EBD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5" name="Imagem 24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42202C48-2F57-4C31-8A24-2C4936C0F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6" name="Imagem 25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564BF9AB-08E0-4754-983E-E3214288E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FF1460CE-F711-4A50-AACE-E1063AC15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81294A74-89C6-4FC8-83DC-AD96B5F1B9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B3BE987-6E4C-4556-9F8C-AB5CE311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2" y="1411939"/>
            <a:ext cx="4543913" cy="476190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48" y="0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995525" y="950404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313045" y="151164"/>
            <a:ext cx="63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COMISSÃO ORGANIZADORA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06A69F-7A18-4F93-BA48-96A832F56394}"/>
              </a:ext>
            </a:extLst>
          </p:cNvPr>
          <p:cNvGrpSpPr/>
          <p:nvPr/>
        </p:nvGrpSpPr>
        <p:grpSpPr>
          <a:xfrm>
            <a:off x="4965" y="0"/>
            <a:ext cx="2944018" cy="6858001"/>
            <a:chOff x="9247983" y="-1"/>
            <a:chExt cx="2944018" cy="6858001"/>
          </a:xfrm>
        </p:grpSpPr>
        <p:pic>
          <p:nvPicPr>
            <p:cNvPr id="26" name="Imagem 2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5D3C0A56-136D-4305-95D7-E8D21442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7" name="Imagem 26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36FB76C6-4A6C-4D8B-B57B-355658DB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8" name="Imagem 27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2C9320DE-651A-490E-BCA7-8E810871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F642C019-790D-4415-939E-3182E4D1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4ED250D-23B1-4ECA-9F25-05A43CF49A8B}"/>
              </a:ext>
            </a:extLst>
          </p:cNvPr>
          <p:cNvSpPr/>
          <p:nvPr/>
        </p:nvSpPr>
        <p:spPr>
          <a:xfrm>
            <a:off x="7541140" y="1547828"/>
            <a:ext cx="4463896" cy="44200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9DCBBB-BA9F-4D16-AFE3-B6FBF103A3F0}"/>
              </a:ext>
            </a:extLst>
          </p:cNvPr>
          <p:cNvSpPr txBox="1"/>
          <p:nvPr/>
        </p:nvSpPr>
        <p:spPr>
          <a:xfrm>
            <a:off x="8000278" y="1699191"/>
            <a:ext cx="3678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MEMBROS</a:t>
            </a:r>
          </a:p>
          <a:p>
            <a:r>
              <a:rPr lang="pt-BR" dirty="0"/>
              <a:t>	Prof. Bruno Ocelli</a:t>
            </a:r>
          </a:p>
          <a:p>
            <a:r>
              <a:rPr lang="pt-BR" dirty="0"/>
              <a:t>	Prof. Everton Soares</a:t>
            </a:r>
          </a:p>
          <a:p>
            <a:r>
              <a:rPr lang="pt-BR" dirty="0"/>
              <a:t>	Prof. Renato Ferreira</a:t>
            </a:r>
          </a:p>
          <a:p>
            <a:r>
              <a:rPr lang="pt-BR" dirty="0"/>
              <a:t>	Turma EFD162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FUNÇÃO:</a:t>
            </a:r>
          </a:p>
          <a:p>
            <a:pPr algn="just"/>
            <a:r>
              <a:rPr lang="pt-BR" dirty="0"/>
              <a:t>Integrar todas as ações do evento, garantir a execução do escopo e alinhar os procedimentos de comunicação, identidade visual e avaliação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717814E-F132-46DC-BDC9-52CF06D3C6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62" y="0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3018290" y="940995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332961" y="212127"/>
            <a:ext cx="63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CONCEITO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BB8C9B4-A16E-440A-A858-9A044846CD2C}"/>
              </a:ext>
            </a:extLst>
          </p:cNvPr>
          <p:cNvGrpSpPr/>
          <p:nvPr/>
        </p:nvGrpSpPr>
        <p:grpSpPr>
          <a:xfrm>
            <a:off x="0" y="0"/>
            <a:ext cx="2944018" cy="6858001"/>
            <a:chOff x="9247983" y="-1"/>
            <a:chExt cx="2944018" cy="6858001"/>
          </a:xfrm>
        </p:grpSpPr>
        <p:pic>
          <p:nvPicPr>
            <p:cNvPr id="16" name="Imagem 1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B59A86CA-651B-41D8-8CDC-B2134C43F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5" name="Imagem 24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DC595912-6ED0-4C1F-B412-DACE363B1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6" name="Imagem 25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AB4EB1CA-4914-4DC1-A22F-D8E248BC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6127858F-72E0-445D-85D3-2BE5765C7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A7400E6E-BD4B-4B92-B9C5-21CC2A0B3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3A1B35-985F-4C80-8B0B-440799EEE5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7" y="1629729"/>
            <a:ext cx="6401070" cy="45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6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62" y="0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902004" y="963655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216675" y="196941"/>
            <a:ext cx="63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DADOS GERAIS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CDAF39D-7D0C-4404-9973-3B09848C9F07}"/>
              </a:ext>
            </a:extLst>
          </p:cNvPr>
          <p:cNvGrpSpPr/>
          <p:nvPr/>
        </p:nvGrpSpPr>
        <p:grpSpPr>
          <a:xfrm>
            <a:off x="0" y="0"/>
            <a:ext cx="2944018" cy="6858001"/>
            <a:chOff x="9247983" y="-1"/>
            <a:chExt cx="2944018" cy="6858001"/>
          </a:xfrm>
        </p:grpSpPr>
        <p:pic>
          <p:nvPicPr>
            <p:cNvPr id="26" name="Imagem 2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2BAC6F5C-4E84-4149-8CB7-F3457EA62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7" name="Imagem 26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FE361C20-CD2E-4E90-97AB-2F103879D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8" name="Imagem 27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676AEA44-59FF-437F-BEAB-59C48C1A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251AC007-49BA-4ADB-B5FA-DA2D10C0C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AD7664-A7FD-4CD6-9C01-20B1F564AABB}"/>
              </a:ext>
            </a:extLst>
          </p:cNvPr>
          <p:cNvSpPr txBox="1"/>
          <p:nvPr/>
        </p:nvSpPr>
        <p:spPr>
          <a:xfrm>
            <a:off x="3403988" y="1582340"/>
            <a:ext cx="81331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</a:rPr>
              <a:t>QUANDO: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7 A 12 DE AGOSTO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</a:rPr>
              <a:t>ONDE: </a:t>
            </a:r>
            <a:r>
              <a:rPr lang="pt-BR" dirty="0"/>
              <a:t>ESCOLA DE EDUCAÇÃO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</a:rPr>
              <a:t>HORÁRIO: </a:t>
            </a:r>
            <a:r>
              <a:rPr lang="pt-BR" dirty="0"/>
              <a:t>19:00 ÀS 22:40*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</a:rPr>
              <a:t>PÚBLICO: </a:t>
            </a:r>
            <a:r>
              <a:rPr lang="pt-BR" dirty="0"/>
              <a:t>COMUNIDADE ACADÊMICA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</a:rPr>
              <a:t>INSCRIÇÕES: </a:t>
            </a:r>
            <a:r>
              <a:rPr lang="pt-BR" dirty="0"/>
              <a:t>GRATUITAS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F2C2B3F-EDDD-41F6-82E5-D2352D72A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0361CE3-A832-4068-9882-9E31A6B6FF9C}"/>
              </a:ext>
            </a:extLst>
          </p:cNvPr>
          <p:cNvSpPr txBox="1"/>
          <p:nvPr/>
        </p:nvSpPr>
        <p:spPr>
          <a:xfrm>
            <a:off x="3644348" y="6170534"/>
            <a:ext cx="747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* As defesas de TCC poderão ser agendadas em qualquer horário, ressalvando-se as demais atividades da SEF</a:t>
            </a:r>
          </a:p>
        </p:txBody>
      </p:sp>
    </p:spTree>
    <p:extLst>
      <p:ext uri="{BB962C8B-B14F-4D97-AF65-F5344CB8AC3E}">
        <p14:creationId xmlns:p14="http://schemas.microsoft.com/office/powerpoint/2010/main" val="403865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681" y="-1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930610" y="982542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268286" y="192421"/>
            <a:ext cx="63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O QUE VAI ACONTECER?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06A69F-7A18-4F93-BA48-96A832F56394}"/>
              </a:ext>
            </a:extLst>
          </p:cNvPr>
          <p:cNvGrpSpPr/>
          <p:nvPr/>
        </p:nvGrpSpPr>
        <p:grpSpPr>
          <a:xfrm>
            <a:off x="13097" y="-1"/>
            <a:ext cx="2944018" cy="6858001"/>
            <a:chOff x="9247983" y="-1"/>
            <a:chExt cx="2944018" cy="6858001"/>
          </a:xfrm>
        </p:grpSpPr>
        <p:pic>
          <p:nvPicPr>
            <p:cNvPr id="26" name="Imagem 2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5D3C0A56-136D-4305-95D7-E8D21442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7" name="Imagem 26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36FB76C6-4A6C-4D8B-B57B-355658DB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8" name="Imagem 27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2C9320DE-651A-490E-BCA7-8E810871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F642C019-790D-4415-939E-3182E4D1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E70D018A-DA63-4CC6-9D99-DC15F43C0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DFCAA57-BA84-4329-B5F8-76000223D5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50" y="1221730"/>
            <a:ext cx="3207376" cy="32073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A69440D-5EFC-4210-8108-DF9EF76872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66" y="1603511"/>
            <a:ext cx="2102427" cy="210242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98A3AF1-F29D-4E0E-AFD0-B0E53C3BB6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72" y="3624434"/>
            <a:ext cx="2816151" cy="281615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B3229C4-7445-480F-8155-40DE7472F1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23" y="4027362"/>
            <a:ext cx="3089635" cy="2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2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62" y="-2219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996588" y="963612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311259" y="191744"/>
            <a:ext cx="63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AÇÕES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06A69F-7A18-4F93-BA48-96A832F56394}"/>
              </a:ext>
            </a:extLst>
          </p:cNvPr>
          <p:cNvGrpSpPr/>
          <p:nvPr/>
        </p:nvGrpSpPr>
        <p:grpSpPr>
          <a:xfrm>
            <a:off x="6613" y="0"/>
            <a:ext cx="2944018" cy="6858001"/>
            <a:chOff x="9247983" y="-1"/>
            <a:chExt cx="2944018" cy="6858001"/>
          </a:xfrm>
        </p:grpSpPr>
        <p:pic>
          <p:nvPicPr>
            <p:cNvPr id="26" name="Imagem 2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5D3C0A56-136D-4305-95D7-E8D21442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7" name="Imagem 26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36FB76C6-4A6C-4D8B-B57B-355658DB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8" name="Imagem 27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2C9320DE-651A-490E-BCA7-8E810871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F642C019-790D-4415-939E-3182E4D1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4ED250D-23B1-4ECA-9F25-05A43CF49A8B}"/>
              </a:ext>
            </a:extLst>
          </p:cNvPr>
          <p:cNvSpPr/>
          <p:nvPr/>
        </p:nvSpPr>
        <p:spPr>
          <a:xfrm>
            <a:off x="7468979" y="1627342"/>
            <a:ext cx="4463896" cy="40153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9DCBBB-BA9F-4D16-AFE3-B6FBF103A3F0}"/>
              </a:ext>
            </a:extLst>
          </p:cNvPr>
          <p:cNvSpPr txBox="1"/>
          <p:nvPr/>
        </p:nvSpPr>
        <p:spPr>
          <a:xfrm>
            <a:off x="7859488" y="1814517"/>
            <a:ext cx="36781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DEFESAS DE </a:t>
            </a:r>
            <a:r>
              <a:rPr lang="pt-BR" dirty="0" err="1"/>
              <a:t>TCCs</a:t>
            </a:r>
            <a:r>
              <a:rPr lang="pt-BR" dirty="0"/>
              <a:t> AUTORIZADAS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DURAÇÃO: 75 MINUTOS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BANCA: CRITÉRIO ATUAL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DATAS: LIVRE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HORÁRIO: LIVRE</a:t>
            </a:r>
          </a:p>
          <a:p>
            <a:r>
              <a:rPr lang="pt-BR" dirty="0"/>
              <a:t>     EXCEÇÕES</a:t>
            </a:r>
          </a:p>
          <a:p>
            <a:r>
              <a:rPr lang="pt-BR" dirty="0"/>
              <a:t>     Segunda: 19:00 às 22:30</a:t>
            </a:r>
          </a:p>
          <a:p>
            <a:r>
              <a:rPr lang="pt-BR" dirty="0"/>
              <a:t>     Quarta: 17:00 às 19:00 </a:t>
            </a:r>
          </a:p>
          <a:p>
            <a:r>
              <a:rPr lang="pt-BR" dirty="0"/>
              <a:t>     Sexta: 19:00 às 22:30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AC64A5-04DA-4A8F-96BE-CC8F48FB6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9896DC-3BA7-4F5C-B60E-241C38AEDE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76" y="1700151"/>
            <a:ext cx="3842155" cy="38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5F79271-F847-46BB-8904-300BE84C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62" y="27799"/>
            <a:ext cx="2333138" cy="1101768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0A31875-73A9-4B76-95BE-FD142E4EE37C}"/>
              </a:ext>
            </a:extLst>
          </p:cNvPr>
          <p:cNvCxnSpPr>
            <a:cxnSpLocks/>
          </p:cNvCxnSpPr>
          <p:nvPr/>
        </p:nvCxnSpPr>
        <p:spPr>
          <a:xfrm>
            <a:off x="2944017" y="990160"/>
            <a:ext cx="7002848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A05D7A-09D1-412F-A94D-4522943FE0AF}"/>
              </a:ext>
            </a:extLst>
          </p:cNvPr>
          <p:cNvSpPr txBox="1"/>
          <p:nvPr/>
        </p:nvSpPr>
        <p:spPr>
          <a:xfrm>
            <a:off x="3258688" y="218965"/>
            <a:ext cx="63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AÇÕES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06A69F-7A18-4F93-BA48-96A832F56394}"/>
              </a:ext>
            </a:extLst>
          </p:cNvPr>
          <p:cNvGrpSpPr/>
          <p:nvPr/>
        </p:nvGrpSpPr>
        <p:grpSpPr>
          <a:xfrm>
            <a:off x="0" y="38934"/>
            <a:ext cx="2944018" cy="6858001"/>
            <a:chOff x="9247983" y="-1"/>
            <a:chExt cx="2944018" cy="6858001"/>
          </a:xfrm>
        </p:grpSpPr>
        <p:pic>
          <p:nvPicPr>
            <p:cNvPr id="26" name="Imagem 25" descr="Uma imagem contendo shoji, mulher&#10;&#10;Descrição gerada automaticamente">
              <a:extLst>
                <a:ext uri="{FF2B5EF4-FFF2-40B4-BE49-F238E27FC236}">
                  <a16:creationId xmlns:a16="http://schemas.microsoft.com/office/drawing/2014/main" id="{5D3C0A56-136D-4305-95D7-E8D21442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-1"/>
              <a:ext cx="2944017" cy="1603513"/>
            </a:xfrm>
            <a:prstGeom prst="rect">
              <a:avLst/>
            </a:prstGeom>
          </p:spPr>
        </p:pic>
        <p:pic>
          <p:nvPicPr>
            <p:cNvPr id="27" name="Imagem 26" descr="Uma imagem contendo brinquedo, boneca, interior&#10;&#10;Descrição gerada automaticamente">
              <a:extLst>
                <a:ext uri="{FF2B5EF4-FFF2-40B4-BE49-F238E27FC236}">
                  <a16:creationId xmlns:a16="http://schemas.microsoft.com/office/drawing/2014/main" id="{36FB76C6-4A6C-4D8B-B57B-355658DB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4" y="1603512"/>
              <a:ext cx="2917196" cy="1825488"/>
            </a:xfrm>
            <a:prstGeom prst="rect">
              <a:avLst/>
            </a:prstGeom>
          </p:spPr>
        </p:pic>
        <p:pic>
          <p:nvPicPr>
            <p:cNvPr id="28" name="Imagem 27" descr="Uma imagem contendo pessoa, homem, céu&#10;&#10;Descrição gerada automaticamente">
              <a:extLst>
                <a:ext uri="{FF2B5EF4-FFF2-40B4-BE49-F238E27FC236}">
                  <a16:creationId xmlns:a16="http://schemas.microsoft.com/office/drawing/2014/main" id="{2C9320DE-651A-490E-BCA7-8E810871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83" y="3428999"/>
              <a:ext cx="2944017" cy="160351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F642C019-790D-4415-939E-3182E4D1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805" y="5032510"/>
              <a:ext cx="2917196" cy="1825490"/>
            </a:xfrm>
            <a:prstGeom prst="rect">
              <a:avLst/>
            </a:prstGeom>
          </p:spPr>
        </p:pic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4ED250D-23B1-4ECA-9F25-05A43CF49A8B}"/>
              </a:ext>
            </a:extLst>
          </p:cNvPr>
          <p:cNvSpPr/>
          <p:nvPr/>
        </p:nvSpPr>
        <p:spPr>
          <a:xfrm>
            <a:off x="7442471" y="1627342"/>
            <a:ext cx="4463896" cy="40153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9DCBBB-BA9F-4D16-AFE3-B6FBF103A3F0}"/>
              </a:ext>
            </a:extLst>
          </p:cNvPr>
          <p:cNvSpPr txBox="1"/>
          <p:nvPr/>
        </p:nvSpPr>
        <p:spPr>
          <a:xfrm>
            <a:off x="7660704" y="2318098"/>
            <a:ext cx="39747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DATA: 7 de agosto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LOCAL: Centro de Convenções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HORÁRIO: 19:00 às 21:00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ORGANIZAÇÃO: Profa. Circe Sampaio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INSCRIÇÕES: Formulário Turma Dança </a:t>
            </a:r>
          </a:p>
          <a:p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58E6301-1009-49EA-9480-AF088BE4E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6" y="6170534"/>
            <a:ext cx="451393" cy="6874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D994CAE-D002-4E41-A46B-EA079332B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32" y="1722523"/>
            <a:ext cx="3490822" cy="34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9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342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Ocelli</dc:creator>
  <cp:lastModifiedBy>Priscila Campos</cp:lastModifiedBy>
  <cp:revision>301</cp:revision>
  <dcterms:created xsi:type="dcterms:W3CDTF">2019-03-25T20:37:38Z</dcterms:created>
  <dcterms:modified xsi:type="dcterms:W3CDTF">2023-07-24T22:23:39Z</dcterms:modified>
</cp:coreProperties>
</file>